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698" autoAdjust="0"/>
  </p:normalViewPr>
  <p:slideViewPr>
    <p:cSldViewPr snapToGrid="0" snapToObjects="1">
      <p:cViewPr>
        <p:scale>
          <a:sx n="70" d="100"/>
          <a:sy n="70" d="100"/>
        </p:scale>
        <p:origin x="-2178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01/10/2013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1990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01/10/2013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892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01/10/2013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791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01/10/2013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785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01/10/2013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1350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01/10/2013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650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01/10/2013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689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01/10/2013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2008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01/10/2013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48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01/10/2013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45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01/10/2013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62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51B9D-82BC-2246-850B-3044D86CFA4A}" type="datetimeFigureOut">
              <a:rPr lang="es-ES" smtClean="0"/>
              <a:t>01/10/2013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090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b="1" dirty="0">
              <a:solidFill>
                <a:srgbClr val="800000"/>
              </a:solidFill>
              <a:latin typeface="Arial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00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060080"/>
            <a:ext cx="8229600" cy="661208"/>
          </a:xfrm>
        </p:spPr>
        <p:txBody>
          <a:bodyPr>
            <a:normAutofit/>
          </a:bodyPr>
          <a:lstStyle/>
          <a:p>
            <a:pPr algn="l"/>
            <a:endParaRPr lang="es-ES" sz="3600" b="1" dirty="0">
              <a:solidFill>
                <a:srgbClr val="800000"/>
              </a:solidFill>
              <a:latin typeface="Arial"/>
              <a:cs typeface="Arial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997030"/>
            <a:ext cx="8229600" cy="4129133"/>
          </a:xfrm>
        </p:spPr>
        <p:txBody>
          <a:bodyPr>
            <a:normAutofit/>
          </a:bodyPr>
          <a:lstStyle/>
          <a:p>
            <a:endParaRPr lang="es-E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2279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Universidad Autónoma de occidente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JAIME OSORIO</dc:creator>
  <cp:lastModifiedBy>Heimer Humberto Martinez Serna</cp:lastModifiedBy>
  <cp:revision>5</cp:revision>
  <dcterms:created xsi:type="dcterms:W3CDTF">2013-04-24T17:01:35Z</dcterms:created>
  <dcterms:modified xsi:type="dcterms:W3CDTF">2013-10-01T16:00:46Z</dcterms:modified>
</cp:coreProperties>
</file>