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98" autoAdjust="0"/>
  </p:normalViewPr>
  <p:slideViewPr>
    <p:cSldViewPr snapToGrid="0" snapToObjects="1"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99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9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91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85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35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50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89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00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8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5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62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1B9D-82BC-2246-850B-3044D86CFA4A}" type="datetimeFigureOut">
              <a:rPr lang="es-ES" smtClean="0"/>
              <a:t>01/10/2013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90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b="1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00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60080"/>
            <a:ext cx="8229600" cy="661208"/>
          </a:xfrm>
        </p:spPr>
        <p:txBody>
          <a:bodyPr>
            <a:normAutofit/>
          </a:bodyPr>
          <a:lstStyle/>
          <a:p>
            <a:pPr algn="l"/>
            <a:endParaRPr lang="es-ES" sz="3600" b="1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97030"/>
            <a:ext cx="8229600" cy="4129133"/>
          </a:xfrm>
        </p:spPr>
        <p:txBody>
          <a:bodyPr>
            <a:normAutofit/>
          </a:bodyPr>
          <a:lstStyle/>
          <a:p>
            <a:endParaRPr lang="es-E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2279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Universidad Autónoma de occidente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OSORIO</dc:creator>
  <cp:lastModifiedBy>Heimer Humberto Martinez Serna</cp:lastModifiedBy>
  <cp:revision>5</cp:revision>
  <dcterms:created xsi:type="dcterms:W3CDTF">2013-04-24T17:01:35Z</dcterms:created>
  <dcterms:modified xsi:type="dcterms:W3CDTF">2013-10-01T16:00:46Z</dcterms:modified>
</cp:coreProperties>
</file>