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 autoAdjust="0"/>
    <p:restoredTop sz="94698" autoAdjust="0"/>
  </p:normalViewPr>
  <p:slideViewPr>
    <p:cSldViewPr snapToGrid="0" snapToObjects="1">
      <p:cViewPr varScale="1">
        <p:scale>
          <a:sx n="156" d="100"/>
          <a:sy n="156" d="100"/>
        </p:scale>
        <p:origin x="-104" y="-18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28/09/15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1990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28/09/15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8924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28/09/15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791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28/09/15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7852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28/09/15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1350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28/09/15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650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28/09/15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6893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28/09/15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2008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28/09/15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48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28/09/15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450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1B9D-82BC-2246-850B-3044D86CFA4A}" type="datetimeFigureOut">
              <a:rPr lang="es-ES" smtClean="0"/>
              <a:t>28/09/15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FE0A-3698-E04A-A897-0298C993504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62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51B9D-82BC-2246-850B-3044D86CFA4A}" type="datetimeFigureOut">
              <a:rPr lang="es-ES" smtClean="0"/>
              <a:t>28/09/15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2FE0A-3698-E04A-A897-0298C993504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090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b="1" dirty="0">
              <a:solidFill>
                <a:srgbClr val="800000"/>
              </a:solidFill>
              <a:latin typeface="Arial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009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95060"/>
            <a:ext cx="8229600" cy="495906"/>
          </a:xfrm>
        </p:spPr>
        <p:txBody>
          <a:bodyPr>
            <a:normAutofit fontScale="90000"/>
          </a:bodyPr>
          <a:lstStyle/>
          <a:p>
            <a:pPr algn="l"/>
            <a:endParaRPr lang="es-ES" sz="3600" b="1" dirty="0">
              <a:solidFill>
                <a:srgbClr val="800000"/>
              </a:solidFill>
              <a:latin typeface="Arial"/>
              <a:cs typeface="Arial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97773"/>
            <a:ext cx="8229600" cy="3096850"/>
          </a:xfrm>
        </p:spPr>
        <p:txBody>
          <a:bodyPr>
            <a:normAutofit/>
          </a:bodyPr>
          <a:lstStyle/>
          <a:p>
            <a:endParaRPr lang="es-ES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22794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0</Words>
  <Application>Microsoft Macintosh PowerPoint</Application>
  <PresentationFormat>Presentación en pantalla (16:9)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Universidad Autónoma de occidente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JAIME OSORIO</dc:creator>
  <cp:lastModifiedBy>Santiago Arboleda Prado</cp:lastModifiedBy>
  <cp:revision>4</cp:revision>
  <dcterms:created xsi:type="dcterms:W3CDTF">2013-04-24T17:01:35Z</dcterms:created>
  <dcterms:modified xsi:type="dcterms:W3CDTF">2015-09-28T21:42:29Z</dcterms:modified>
</cp:coreProperties>
</file>