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98" autoAdjust="0"/>
  </p:normalViewPr>
  <p:slideViewPr>
    <p:cSldViewPr snapToGrid="0" snapToObject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199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92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791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85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35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50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689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00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8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5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62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51B9D-82BC-2246-850B-3044D86CFA4A}" type="datetimeFigureOut">
              <a:rPr lang="es-ES" smtClean="0"/>
              <a:t>03/12/2015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FE0A-3698-E04A-A897-0298C9935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090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595959"/>
                </a:solidFill>
                <a:latin typeface="Arial"/>
                <a:cs typeface="Arial"/>
              </a:rPr>
              <a:t>Título</a:t>
            </a:r>
            <a:endParaRPr lang="es-ES" b="1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225149"/>
            <a:ext cx="6400800" cy="762000"/>
          </a:xfrm>
        </p:spPr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EA0000"/>
                </a:solidFill>
                <a:latin typeface="Arial"/>
                <a:cs typeface="Arial"/>
              </a:rPr>
              <a:t>Créditos</a:t>
            </a:r>
          </a:p>
          <a:p>
            <a:r>
              <a:rPr lang="es-ES" sz="2000" smtClean="0">
                <a:solidFill>
                  <a:srgbClr val="EA0000"/>
                </a:solidFill>
                <a:latin typeface="Arial"/>
                <a:cs typeface="Arial"/>
              </a:rPr>
              <a:t>Fecha</a:t>
            </a:r>
            <a:endParaRPr lang="es-ES" sz="2000" dirty="0">
              <a:solidFill>
                <a:srgbClr val="EA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00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3909"/>
            <a:ext cx="8229600" cy="661208"/>
          </a:xfrm>
        </p:spPr>
        <p:txBody>
          <a:bodyPr>
            <a:normAutofit/>
          </a:bodyPr>
          <a:lstStyle/>
          <a:p>
            <a:pPr algn="l"/>
            <a:endParaRPr lang="es-ES" sz="3600" b="1" dirty="0">
              <a:solidFill>
                <a:srgbClr val="EA0000"/>
              </a:solidFill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6582"/>
            <a:ext cx="8229600" cy="4709582"/>
          </a:xfrm>
        </p:spPr>
        <p:txBody>
          <a:bodyPr>
            <a:normAutofit/>
          </a:bodyPr>
          <a:lstStyle/>
          <a:p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2279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3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Título</vt:lpstr>
      <vt:lpstr>Presentación de PowerPoint</vt:lpstr>
    </vt:vector>
  </TitlesOfParts>
  <Company>Universidad Autónoma de occidente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OSORIO</dc:creator>
  <cp:lastModifiedBy>Vanessa Montes Mejia</cp:lastModifiedBy>
  <cp:revision>6</cp:revision>
  <dcterms:created xsi:type="dcterms:W3CDTF">2013-04-24T17:01:35Z</dcterms:created>
  <dcterms:modified xsi:type="dcterms:W3CDTF">2015-12-03T15:55:38Z</dcterms:modified>
</cp:coreProperties>
</file>